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03:00.143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-14 2 0,'-20'0'141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01.190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02.174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02.956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10.485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14.094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14.718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27.747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28.512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29.69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37.901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05:39.544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38.682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40.447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41.00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5:42.384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08.184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09.371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10.761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17.604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18.245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19.166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1:51:26.228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19.97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20.697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22.384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3:58:24.50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14:47.786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14:48.708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14:49.208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38:17.112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0,'20'0'94,"-20"45"-78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39:37.039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0,'42'0'78,"0"21"-62,43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8:03.13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39:40.037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8:04.061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8:07.826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8:08.700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63 0 0,'-21'0'31,"0"0"-15,0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8:09.388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22:14.28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22:14.867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0-1 0,'0'-20'47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22:15.492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9:12.789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0,'21'0'141,"0"0"-141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3-09-21T14:49:13.398"/>
    </inkml:context>
    <inkml:brush xml:id="br0">
      <inkml:brushProperty name="width" value="0.10583" units="cm"/>
      <inkml:brushProperty name="height" value="0.211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0,'-20'0'32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41:30.821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48:53.7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0D1C41-9CC1-43F1-B283-C179043CF5EB}" emma:medium="tactile" emma:mode="ink">
          <msink:context xmlns:msink="http://schemas.microsoft.com/ink/2010/main" type="writingRegion" rotatedBoundingBox="12841,6808 13123,6808 13123,7002 12841,7002"/>
        </emma:interpretation>
      </emma:emma>
    </inkml:annotationXML>
    <inkml:traceGroup>
      <inkml:annotationXML>
        <emma:emma xmlns:emma="http://www.w3.org/2003/04/emma" version="1.0">
          <emma:interpretation id="{BDF73A06-023B-43C9-9BED-10BBB0C05FC1}" emma:medium="tactile" emma:mode="ink">
            <msink:context xmlns:msink="http://schemas.microsoft.com/ink/2010/main" type="paragraph" rotatedBoundingBox="12841,6808 13123,6808 13123,7002 12841,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55F1C-25D9-4873-A219-E6F7A5C8606F}" emma:medium="tactile" emma:mode="ink">
              <msink:context xmlns:msink="http://schemas.microsoft.com/ink/2010/main" type="line" rotatedBoundingBox="12841,6808 13123,6808 13123,7002 12841,7002"/>
            </emma:interpretation>
          </emma:emma>
        </inkml:annotationXML>
        <inkml:traceGroup>
          <inkml:annotationXML>
            <emma:emma xmlns:emma="http://www.w3.org/2003/04/emma" version="1.0">
              <emma:interpretation id="{3A71D6CC-37B4-4AA1-B2F2-037AF627A471}" emma:medium="tactile" emma:mode="ink">
                <msink:context xmlns:msink="http://schemas.microsoft.com/ink/2010/main" type="inkWord" rotatedBoundingBox="12841,6808 13123,6808 13123,7002 12841,7002"/>
              </emma:interpretation>
              <emma:one-of disjunction-type="recognition" id="oneOf0">
                <emma:interpretation id="interp0" emma:lang="" emma:confidence="0">
                  <emma:literal>8</emma:literal>
                </emma:interpretation>
                <emma:interpretation id="interp1" emma:lang="" emma:confidence="0">
                  <emma:literal>9</emma:literal>
                </emma:interpretation>
                <emma:interpretation id="interp2" emma:lang="" emma:confidence="0">
                  <emma:literal>@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146 88 0,'-36'0'219,"36"18"-188,-17 0 94,34-18-78,1 0-32,0 0-15,17 0 47,-17 0-31,-18-18 31,-36 18 15,19 0-46,-36 0-16,18 0 16,-1 0 30,36 18 79,18-18-109,0 0 0,-1 0-1,36-36 17,-53 1-1,0 18 63,-35 17-79,17 0 1,1 0-1,-19 17 1,19 1 0,17-1 15,0 1-15,0 0-16,35 17 31,-17-35-31,-1 0 15,1 0 1,-18-18 62,0-17-62,0 17 15,-35 18 16,17 0-31,0 0-1,1 18 1,17 0 15,0-1-31,0 1 16,35-18-1,35 35 1,19-35 0,-36 0 15,-18 0 0,-35-35-15,0 17-1,0 1 1,0-19 0,-18 36 30,1 0-30,-1 0 0,-35 0-1,-18 0 1,36 0 0,53-17 234,-1 17-235,-17-18 16,0-17-15,-17 17 15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4:21.950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4:35.775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9-18T02:54:41.227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3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8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7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4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2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50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7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6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B750D-529F-4099-8239-6871D9D36BCE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811AD-A065-4ADC-AB69-A8E584C93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7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customXml" Target="../ink/ink29.xml"/><Relationship Id="rId21" Type="http://schemas.openxmlformats.org/officeDocument/2006/relationships/image" Target="../media/image12.emf"/><Relationship Id="rId34" Type="http://schemas.openxmlformats.org/officeDocument/2006/relationships/image" Target="../media/image4.emf"/><Relationship Id="rId42" Type="http://schemas.openxmlformats.org/officeDocument/2006/relationships/customXml" Target="../ink/ink32.xml"/><Relationship Id="rId7" Type="http://schemas.openxmlformats.org/officeDocument/2006/relationships/customXml" Target="../ink/ink6.xml"/><Relationship Id="rId2" Type="http://schemas.openxmlformats.org/officeDocument/2006/relationships/image" Target="../media/image3.png"/><Relationship Id="rId16" Type="http://schemas.openxmlformats.org/officeDocument/2006/relationships/image" Target="../media/image10.emf"/><Relationship Id="rId20" Type="http://schemas.openxmlformats.org/officeDocument/2006/relationships/customXml" Target="../ink/ink14.xml"/><Relationship Id="rId29" Type="http://schemas.openxmlformats.org/officeDocument/2006/relationships/customXml" Target="../ink/ink20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customXml" Target="../ink/ink8.xml"/><Relationship Id="rId24" Type="http://schemas.openxmlformats.org/officeDocument/2006/relationships/customXml" Target="../ink/ink16.xml"/><Relationship Id="rId32" Type="http://schemas.openxmlformats.org/officeDocument/2006/relationships/customXml" Target="../ink/ink23.xml"/><Relationship Id="rId37" Type="http://schemas.openxmlformats.org/officeDocument/2006/relationships/customXml" Target="../ink/ink27.xml"/><Relationship Id="rId40" Type="http://schemas.openxmlformats.org/officeDocument/2006/relationships/customXml" Target="../ink/ink30.xml"/><Relationship Id="rId5" Type="http://schemas.openxmlformats.org/officeDocument/2006/relationships/customXml" Target="../ink/ink5.xml"/><Relationship Id="rId15" Type="http://schemas.openxmlformats.org/officeDocument/2006/relationships/customXml" Target="../ink/ink11.xml"/><Relationship Id="rId23" Type="http://schemas.openxmlformats.org/officeDocument/2006/relationships/image" Target="../media/image13.emf"/><Relationship Id="rId28" Type="http://schemas.openxmlformats.org/officeDocument/2006/relationships/customXml" Target="../ink/ink19.xml"/><Relationship Id="rId36" Type="http://schemas.openxmlformats.org/officeDocument/2006/relationships/customXml" Target="../ink/ink26.xml"/><Relationship Id="rId10" Type="http://schemas.openxmlformats.org/officeDocument/2006/relationships/image" Target="../media/image5.emf"/><Relationship Id="rId19" Type="http://schemas.openxmlformats.org/officeDocument/2006/relationships/image" Target="../media/image11.emf"/><Relationship Id="rId31" Type="http://schemas.openxmlformats.org/officeDocument/2006/relationships/customXml" Target="../ink/ink22.xml"/><Relationship Id="rId44" Type="http://schemas.openxmlformats.org/officeDocument/2006/relationships/customXml" Target="../ink/ink33.xml"/><Relationship Id="rId4" Type="http://schemas.openxmlformats.org/officeDocument/2006/relationships/image" Target="../media/image7.emf"/><Relationship Id="rId9" Type="http://schemas.openxmlformats.org/officeDocument/2006/relationships/customXml" Target="../ink/ink7.xml"/><Relationship Id="rId14" Type="http://schemas.openxmlformats.org/officeDocument/2006/relationships/image" Target="../media/image9.emf"/><Relationship Id="rId22" Type="http://schemas.openxmlformats.org/officeDocument/2006/relationships/customXml" Target="../ink/ink15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customXml" Target="../ink/ink25.xml"/><Relationship Id="rId43" Type="http://schemas.openxmlformats.org/officeDocument/2006/relationships/image" Target="../media/image6.emf"/><Relationship Id="rId8" Type="http://schemas.openxmlformats.org/officeDocument/2006/relationships/image" Target="../media/image8.emf"/><Relationship Id="rId3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2.xml"/><Relationship Id="rId25" Type="http://schemas.openxmlformats.org/officeDocument/2006/relationships/image" Target="../media/image14.emf"/><Relationship Id="rId33" Type="http://schemas.openxmlformats.org/officeDocument/2006/relationships/customXml" Target="../ink/ink24.xml"/><Relationship Id="rId38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customXml" Target="../ink/ink34.xml"/><Relationship Id="rId7" Type="http://schemas.openxmlformats.org/officeDocument/2006/relationships/customXml" Target="../ink/ink3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5" Type="http://schemas.openxmlformats.org/officeDocument/2006/relationships/customXml" Target="../ink/ink35.xml"/><Relationship Id="rId10" Type="http://schemas.openxmlformats.org/officeDocument/2006/relationships/image" Target="../media/image16.emf"/><Relationship Id="rId4" Type="http://schemas.openxmlformats.org/officeDocument/2006/relationships/image" Target="../media/image6.emf"/><Relationship Id="rId9" Type="http://schemas.openxmlformats.org/officeDocument/2006/relationships/customXml" Target="../ink/ink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customXml" Target="../ink/ink40.xml"/><Relationship Id="rId10" Type="http://schemas.openxmlformats.org/officeDocument/2006/relationships/customXml" Target="../ink/ink43.xml"/><Relationship Id="rId4" Type="http://schemas.openxmlformats.org/officeDocument/2006/relationships/image" Target="../media/image4.emf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11" Type="http://schemas.openxmlformats.org/officeDocument/2006/relationships/image" Target="../media/image23.emf"/><Relationship Id="rId5" Type="http://schemas.openxmlformats.org/officeDocument/2006/relationships/customXml" Target="../ink/ink45.xml"/><Relationship Id="rId10" Type="http://schemas.openxmlformats.org/officeDocument/2006/relationships/customXml" Target="../ink/ink48.xml"/><Relationship Id="rId4" Type="http://schemas.openxmlformats.org/officeDocument/2006/relationships/image" Target="../media/image4.emf"/><Relationship Id="rId9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0"/>
            <a:ext cx="586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32030" y="3009360"/>
              <a:ext cx="6840" cy="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4150" y="2913240"/>
                <a:ext cx="1026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438630" y="36702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0750" y="3574440"/>
                <a:ext cx="961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Arrow 3"/>
          <p:cNvSpPr/>
          <p:nvPr/>
        </p:nvSpPr>
        <p:spPr>
          <a:xfrm>
            <a:off x="4267200" y="41910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133600" y="10668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038870" y="1828800"/>
            <a:ext cx="9473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28800" y="300936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600200" y="4495800"/>
            <a:ext cx="76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600200" y="51816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524000" y="60198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191000" y="5105400"/>
            <a:ext cx="45719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267200" y="57150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343400" y="1104900"/>
            <a:ext cx="9559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343400" y="1874519"/>
            <a:ext cx="95590" cy="106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343400" y="2895600"/>
            <a:ext cx="9559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6019800" cy="68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66026" y="5618298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8146" y="5522178"/>
                <a:ext cx="96480" cy="19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ight Arrow 1"/>
          <p:cNvSpPr/>
          <p:nvPr/>
        </p:nvSpPr>
        <p:spPr>
          <a:xfrm>
            <a:off x="2286000" y="15240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209800" y="22098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066026" y="3048000"/>
            <a:ext cx="14377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905000" y="4267200"/>
            <a:ext cx="161026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28800" y="5486400"/>
            <a:ext cx="156713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828800" y="61722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95800" y="11430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50" y="0"/>
            <a:ext cx="586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33765" y="599112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5525" y="5895360"/>
                <a:ext cx="964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610085" y="17715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2205" y="1675800"/>
                <a:ext cx="961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4621150" y="2451000"/>
              <a:ext cx="104760" cy="7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9270" y="2439120"/>
                <a:ext cx="1285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4668826" y="3543258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0586" y="3447138"/>
                <a:ext cx="96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2004466" y="4818018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6586" y="4722258"/>
                <a:ext cx="964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2162866" y="2426538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4986" y="2330778"/>
                <a:ext cx="961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2101306" y="2980578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6906" y="2952138"/>
                <a:ext cx="29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/>
              <p14:cNvContentPartPr/>
              <p14:nvPr/>
            </p14:nvContentPartPr>
            <p14:xfrm>
              <a:off x="2136586" y="2971938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2186" y="2943138"/>
                <a:ext cx="29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/>
              <p14:cNvContentPartPr/>
              <p14:nvPr/>
            </p14:nvContentPartPr>
            <p14:xfrm>
              <a:off x="2136586" y="3006858"/>
              <a:ext cx="360" cy="3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2186" y="2978418"/>
                <a:ext cx="29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2110306" y="2989218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91226" y="2951418"/>
                <a:ext cx="38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2110306" y="3393858"/>
              <a:ext cx="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91226" y="3355698"/>
                <a:ext cx="38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2083666" y="3393858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64586" y="3355698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2057386" y="4343538"/>
              <a:ext cx="360" cy="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8306" y="4305378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2031106" y="4343538"/>
              <a:ext cx="36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12026" y="4305378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/>
              <p14:cNvContentPartPr/>
              <p14:nvPr/>
            </p14:nvContentPartPr>
            <p14:xfrm>
              <a:off x="2075026" y="4334538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55946" y="4296378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6013786" y="4897218"/>
              <a:ext cx="360" cy="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5066" y="4859058"/>
                <a:ext cx="38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/>
              <p14:cNvContentPartPr/>
              <p14:nvPr/>
            </p14:nvContentPartPr>
            <p14:xfrm>
              <a:off x="6049066" y="4879578"/>
              <a:ext cx="360" cy="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29986" y="4841778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/>
              <p14:cNvContentPartPr/>
              <p14:nvPr/>
            </p14:nvContentPartPr>
            <p14:xfrm>
              <a:off x="4642186" y="2488098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23466" y="2450298"/>
                <a:ext cx="38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4686466" y="2488098"/>
              <a:ext cx="36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67386" y="2450298"/>
                <a:ext cx="38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/>
              <p14:cNvContentPartPr/>
              <p14:nvPr/>
            </p14:nvContentPartPr>
            <p14:xfrm>
              <a:off x="4721386" y="2488098"/>
              <a:ext cx="36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306" y="2450298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/>
              <p14:cNvContentPartPr/>
              <p14:nvPr/>
            </p14:nvContentPartPr>
            <p14:xfrm>
              <a:off x="2110620" y="807840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91540" y="7696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/>
              <p14:cNvContentPartPr/>
              <p14:nvPr/>
            </p14:nvContentPartPr>
            <p14:xfrm>
              <a:off x="2148780" y="80784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29700" y="7696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/>
              <p14:cNvContentPartPr/>
              <p14:nvPr/>
            </p14:nvContentPartPr>
            <p14:xfrm>
              <a:off x="2186940" y="807840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67860" y="7696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/>
              <p14:cNvContentPartPr/>
              <p14:nvPr/>
            </p14:nvContentPartPr>
            <p14:xfrm>
              <a:off x="4709100" y="2499480"/>
              <a:ext cx="360" cy="3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90020" y="246132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/>
              <p14:cNvContentPartPr/>
              <p14:nvPr/>
            </p14:nvContentPartPr>
            <p14:xfrm>
              <a:off x="4701540" y="2499480"/>
              <a:ext cx="360" cy="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82460" y="246132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/>
              <p14:cNvContentPartPr/>
              <p14:nvPr/>
            </p14:nvContentPartPr>
            <p14:xfrm>
              <a:off x="4663380" y="2476440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44300" y="24382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4648260" y="2476440"/>
              <a:ext cx="360" cy="3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29180" y="24382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/>
              <p14:cNvContentPartPr/>
              <p14:nvPr/>
            </p14:nvContentPartPr>
            <p14:xfrm>
              <a:off x="4648260" y="2476440"/>
              <a:ext cx="360" cy="3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29180" y="24382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/>
              <p14:cNvContentPartPr/>
              <p14:nvPr/>
            </p14:nvContentPartPr>
            <p14:xfrm>
              <a:off x="4640700" y="2491920"/>
              <a:ext cx="36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21620" y="2453760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/>
              <p14:cNvContentPartPr/>
              <p14:nvPr/>
            </p14:nvContentPartPr>
            <p14:xfrm>
              <a:off x="4693980" y="2491920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74900" y="2453760"/>
                <a:ext cx="3852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ight Arrow 3"/>
          <p:cNvSpPr/>
          <p:nvPr/>
        </p:nvSpPr>
        <p:spPr>
          <a:xfrm>
            <a:off x="3200400" y="91440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572000" y="2667000"/>
            <a:ext cx="491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1828800" y="3657600"/>
            <a:ext cx="175666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1916633" y="2286000"/>
            <a:ext cx="219953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916633" y="2971938"/>
            <a:ext cx="10997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343400" y="175260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495800" y="3429000"/>
            <a:ext cx="177730" cy="114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1828800" y="4334538"/>
            <a:ext cx="17566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1752600" y="4818378"/>
            <a:ext cx="164033" cy="7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5867400" y="4857978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2590800" y="58674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73940" y="338346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4860" y="3345300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434780" y="33834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5700" y="3345300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389060" y="338346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9980" y="3345300"/>
                <a:ext cx="385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1936020" y="3786660"/>
              <a:ext cx="7560" cy="1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7780" y="3690900"/>
                <a:ext cx="1036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5867940" y="4594860"/>
              <a:ext cx="60840" cy="15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9700" y="4498740"/>
                <a:ext cx="156960" cy="207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ight Arrow 4"/>
          <p:cNvSpPr/>
          <p:nvPr/>
        </p:nvSpPr>
        <p:spPr>
          <a:xfrm>
            <a:off x="1828800" y="1600200"/>
            <a:ext cx="11478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752600" y="2362200"/>
            <a:ext cx="13359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676400" y="3733800"/>
            <a:ext cx="152400" cy="69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676400" y="4419600"/>
            <a:ext cx="1429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600200" y="5181600"/>
            <a:ext cx="147697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14800" y="12954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52900" y="3352800"/>
            <a:ext cx="1143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15000" y="4572000"/>
            <a:ext cx="1529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928780" y="5219700"/>
            <a:ext cx="9102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0"/>
            <a:ext cx="6019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20660" y="48767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1580" y="483858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58820" y="487674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9740" y="4838580"/>
                <a:ext cx="38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328220" y="17908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9140" y="175266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358820" y="1775340"/>
              <a:ext cx="2304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9740" y="1737180"/>
                <a:ext cx="61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4328220" y="177534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9140" y="1737180"/>
                <a:ext cx="38520" cy="76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ight Arrow 6"/>
          <p:cNvSpPr/>
          <p:nvPr/>
        </p:nvSpPr>
        <p:spPr>
          <a:xfrm>
            <a:off x="1905000" y="14478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828800" y="2286000"/>
            <a:ext cx="1143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752600" y="3124200"/>
            <a:ext cx="1333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971800" y="48771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600200" y="571500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91000" y="48767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14800" y="41148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114800" y="335280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114800" y="25146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267200" y="177534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5367"/>
            <a:ext cx="6096000" cy="67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94500" y="194310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5420" y="190494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225100" y="1935540"/>
              <a:ext cx="360" cy="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020" y="1897380"/>
                <a:ext cx="38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247780" y="19431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700" y="1904940"/>
                <a:ext cx="38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186940" y="2568060"/>
              <a:ext cx="1548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7860" y="2529900"/>
                <a:ext cx="53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240220" y="2568060"/>
              <a:ext cx="792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1140" y="2529900"/>
                <a:ext cx="46080" cy="76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ight Arrow 6"/>
          <p:cNvSpPr/>
          <p:nvPr/>
        </p:nvSpPr>
        <p:spPr>
          <a:xfrm>
            <a:off x="5334000" y="16002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352800" y="32004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343400" y="236220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28956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81200" y="256806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981200" y="190500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057400" y="13716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905000" y="36576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752600" y="54864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28575"/>
            <a:ext cx="586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267200" y="27432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267200" y="38100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305300" y="1143000"/>
            <a:ext cx="45719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267200" y="4495800"/>
            <a:ext cx="60959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28800" y="26670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28800" y="403860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828800" y="32766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828800" y="19812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866900" y="1143000"/>
            <a:ext cx="1143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971800" y="49530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91000" y="5867400"/>
            <a:ext cx="1143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752600" y="5638800"/>
            <a:ext cx="76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191000" y="2133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"/>
            <a:ext cx="6705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524000" y="33528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419600" y="1447800"/>
            <a:ext cx="152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676400" y="9906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371600" y="41148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295400" y="5410200"/>
            <a:ext cx="1524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4000" y="2286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</cp:revision>
  <dcterms:created xsi:type="dcterms:W3CDTF">2023-09-17T08:54:23Z</dcterms:created>
  <dcterms:modified xsi:type="dcterms:W3CDTF">2023-10-05T08:38:13Z</dcterms:modified>
</cp:coreProperties>
</file>